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pic>
        <p:nvPicPr>
          <p:cNvPr id="7" name="Рисунок 6" descr="plasticine-man-2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9512" y="5589240"/>
            <a:ext cx="1099173" cy="12687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plasticine-man-2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9512" y="5589240"/>
            <a:ext cx="1099173" cy="126876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23528" y="332656"/>
            <a:ext cx="8496944" cy="6192688"/>
          </a:xfrm>
          <a:prstGeom prst="roundRect">
            <a:avLst/>
          </a:prstGeom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D938C-A268-443C-AFFC-5A640908DE6D}" type="datetimeFigureOut">
              <a:rPr lang="ru-RU" smtClean="0"/>
              <a:pPr/>
              <a:t>26.02.2012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DEBB6-D622-4920-8927-8A074BE6C23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kinderinfo.ru/wp-content/uploads/plasticine-man-2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Простые поделки из пластилина</a:t>
            </a:r>
            <a:endParaRPr lang="ru-RU" sz="4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4" name="Рисунок 3" descr="Image1.jpg"/>
          <p:cNvPicPr>
            <a:picLocks noChangeAspect="1"/>
          </p:cNvPicPr>
          <p:nvPr/>
        </p:nvPicPr>
        <p:blipFill>
          <a:blip r:embed="rId2" cstate="print">
            <a:lum bright="-10000" contrast="20000"/>
          </a:blip>
          <a:stretch>
            <a:fillRect/>
          </a:stretch>
        </p:blipFill>
        <p:spPr>
          <a:xfrm>
            <a:off x="6516217" y="3773818"/>
            <a:ext cx="1728192" cy="1448061"/>
          </a:xfrm>
          <a:prstGeom prst="rect">
            <a:avLst/>
          </a:prstGeom>
        </p:spPr>
      </p:pic>
      <p:pic>
        <p:nvPicPr>
          <p:cNvPr id="5" name="Рисунок 4" descr="кот.jpg"/>
          <p:cNvPicPr>
            <a:picLocks noChangeAspect="1"/>
          </p:cNvPicPr>
          <p:nvPr/>
        </p:nvPicPr>
        <p:blipFill>
          <a:blip r:embed="rId3" cstate="print">
            <a:lum bright="-10000" contrast="20000"/>
          </a:blip>
          <a:stretch>
            <a:fillRect/>
          </a:stretch>
        </p:blipFill>
        <p:spPr>
          <a:xfrm>
            <a:off x="4572000" y="4509120"/>
            <a:ext cx="1883109" cy="1848420"/>
          </a:xfrm>
          <a:prstGeom prst="rect">
            <a:avLst/>
          </a:prstGeom>
        </p:spPr>
      </p:pic>
      <p:pic>
        <p:nvPicPr>
          <p:cNvPr id="6" name="Рисунок 5" descr="Image4.bmp"/>
          <p:cNvPicPr>
            <a:picLocks noChangeAspect="1"/>
          </p:cNvPicPr>
          <p:nvPr/>
        </p:nvPicPr>
        <p:blipFill>
          <a:blip r:embed="rId4" cstate="print">
            <a:lum bright="-10000" contrast="20000"/>
          </a:blip>
          <a:stretch>
            <a:fillRect/>
          </a:stretch>
        </p:blipFill>
        <p:spPr>
          <a:xfrm>
            <a:off x="827584" y="3789040"/>
            <a:ext cx="1647839" cy="1180707"/>
          </a:xfrm>
          <a:prstGeom prst="rect">
            <a:avLst/>
          </a:prstGeom>
        </p:spPr>
      </p:pic>
      <p:pic>
        <p:nvPicPr>
          <p:cNvPr id="7" name="Рисунок 6" descr="цветы.jpg"/>
          <p:cNvPicPr>
            <a:picLocks noChangeAspect="1"/>
          </p:cNvPicPr>
          <p:nvPr/>
        </p:nvPicPr>
        <p:blipFill>
          <a:blip r:embed="rId5" cstate="print">
            <a:lum bright="-10000" contrast="20000"/>
          </a:blip>
          <a:stretch>
            <a:fillRect/>
          </a:stretch>
        </p:blipFill>
        <p:spPr>
          <a:xfrm>
            <a:off x="3635897" y="548680"/>
            <a:ext cx="1891366" cy="1499429"/>
          </a:xfrm>
          <a:prstGeom prst="rect">
            <a:avLst/>
          </a:prstGeom>
        </p:spPr>
      </p:pic>
      <p:pic>
        <p:nvPicPr>
          <p:cNvPr id="8" name="Рисунок 7" descr="Image5.jpg"/>
          <p:cNvPicPr>
            <a:picLocks noChangeAspect="1"/>
          </p:cNvPicPr>
          <p:nvPr/>
        </p:nvPicPr>
        <p:blipFill>
          <a:blip r:embed="rId6" cstate="print">
            <a:lum bright="-10000" contrast="20000"/>
          </a:blip>
          <a:stretch>
            <a:fillRect/>
          </a:stretch>
        </p:blipFill>
        <p:spPr>
          <a:xfrm>
            <a:off x="2267744" y="4617484"/>
            <a:ext cx="2088232" cy="1650932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187624" y="6211669"/>
            <a:ext cx="6858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Автор презентации: </a:t>
            </a:r>
            <a:r>
              <a:rPr lang="ru-RU" dirty="0" err="1" smtClean="0"/>
              <a:t>Бойкова</a:t>
            </a:r>
            <a:r>
              <a:rPr lang="ru-RU" dirty="0" smtClean="0"/>
              <a:t> О. В., учитель начальных классов МБОУ СОШ №1 </a:t>
            </a:r>
            <a:r>
              <a:rPr lang="ru-RU" dirty="0" smtClean="0"/>
              <a:t> г</a:t>
            </a:r>
            <a:r>
              <a:rPr lang="ru-RU" dirty="0" smtClean="0"/>
              <a:t>. Конаково Тверской обл.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31840" y="548680"/>
            <a:ext cx="286969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solidFill>
                  <a:srgbClr val="00B050"/>
                </a:solidFill>
                <a:latin typeface="Arial Black" pitchFamily="34" charset="0"/>
              </a:rPr>
              <a:t>Колобок</a:t>
            </a:r>
            <a:endParaRPr lang="ru-RU" sz="4400" dirty="0">
              <a:solidFill>
                <a:srgbClr val="00B050"/>
              </a:solidFill>
              <a:latin typeface="Arial Black" pitchFamily="34" charset="0"/>
            </a:endParaRPr>
          </a:p>
        </p:txBody>
      </p:sp>
      <p:pic>
        <p:nvPicPr>
          <p:cNvPr id="3" name="Рисунок 2" descr="Image1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20000"/>
          </a:blip>
          <a:stretch>
            <a:fillRect/>
          </a:stretch>
        </p:blipFill>
        <p:spPr>
          <a:xfrm>
            <a:off x="5652120" y="620688"/>
            <a:ext cx="3203848" cy="268709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3528" y="1556792"/>
            <a:ext cx="8510278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/>
            </a:pPr>
            <a:r>
              <a:rPr lang="ru-RU" sz="2800" dirty="0" smtClean="0"/>
              <a:t>Скатайте крупный шар из жёлтого</a:t>
            </a:r>
          </a:p>
          <a:p>
            <a:pPr marL="514350" indent="-514350"/>
            <a:r>
              <a:rPr lang="ru-RU" sz="2800" dirty="0" smtClean="0"/>
              <a:t>пластилина.</a:t>
            </a:r>
          </a:p>
          <a:p>
            <a:pPr marL="514350" indent="-514350"/>
            <a:r>
              <a:rPr lang="ru-RU" sz="2800" dirty="0" smtClean="0"/>
              <a:t>2. Скатайте 3 маленьких жёлтых</a:t>
            </a:r>
          </a:p>
          <a:p>
            <a:pPr marL="514350" indent="-514350"/>
            <a:r>
              <a:rPr lang="ru-RU" sz="2800" dirty="0" smtClean="0"/>
              <a:t>шарика – это ножки и нос колобка.</a:t>
            </a:r>
          </a:p>
          <a:p>
            <a:pPr marL="514350" indent="-514350"/>
            <a:r>
              <a:rPr lang="ru-RU" sz="2800" dirty="0" smtClean="0"/>
              <a:t>3. Скатайте 2 маленьких шарика белого цвета и два</a:t>
            </a:r>
          </a:p>
          <a:p>
            <a:pPr marL="514350" indent="-514350"/>
            <a:r>
              <a:rPr lang="ru-RU" sz="2800" dirty="0" smtClean="0"/>
              <a:t>совсем маленьких шарика чёрного цвета – глаза.</a:t>
            </a:r>
          </a:p>
          <a:p>
            <a:pPr marL="514350" indent="-514350"/>
            <a:r>
              <a:rPr lang="ru-RU" sz="2800" dirty="0" smtClean="0"/>
              <a:t>4. Из красного пластилина скатайте тонкую колбаску –</a:t>
            </a:r>
          </a:p>
          <a:p>
            <a:pPr marL="514350" indent="-514350"/>
            <a:r>
              <a:rPr lang="ru-RU" sz="2800" dirty="0" smtClean="0"/>
              <a:t> рот.</a:t>
            </a:r>
          </a:p>
          <a:p>
            <a:pPr marL="514350" indent="-514350"/>
            <a:r>
              <a:rPr lang="ru-RU" sz="2800" dirty="0" smtClean="0"/>
              <a:t>5. Соедините детали.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35696" y="548680"/>
            <a:ext cx="546656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solidFill>
                  <a:srgbClr val="FF0066"/>
                </a:solidFill>
                <a:latin typeface="Arial Black" pitchFamily="34" charset="0"/>
              </a:rPr>
              <a:t>Мышка-норушка</a:t>
            </a:r>
            <a:endParaRPr lang="ru-RU" sz="4400" dirty="0">
              <a:solidFill>
                <a:srgbClr val="FF0066"/>
              </a:solidFill>
              <a:latin typeface="Arial Black" pitchFamily="34" charset="0"/>
            </a:endParaRPr>
          </a:p>
        </p:txBody>
      </p:sp>
      <p:pic>
        <p:nvPicPr>
          <p:cNvPr id="3" name="Рисунок 2" descr="Безымянный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BFBF3"/>
              </a:clrFrom>
              <a:clrTo>
                <a:srgbClr val="FBFBF3">
                  <a:alpha val="0"/>
                </a:srgbClr>
              </a:clrTo>
            </a:clrChange>
            <a:lum bright="-20000" contrast="20000"/>
          </a:blip>
          <a:stretch>
            <a:fillRect/>
          </a:stretch>
        </p:blipFill>
        <p:spPr>
          <a:xfrm>
            <a:off x="4860032" y="4149080"/>
            <a:ext cx="4624264" cy="25275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95536" y="1412776"/>
            <a:ext cx="8292911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/>
            </a:pPr>
            <a:r>
              <a:rPr lang="ru-RU" sz="2800" dirty="0" smtClean="0"/>
              <a:t>Скатайте из белого пластилина шарик, примните</a:t>
            </a:r>
          </a:p>
          <a:p>
            <a:pPr marL="514350" indent="-514350"/>
            <a:r>
              <a:rPr lang="ru-RU" sz="2800" dirty="0" smtClean="0"/>
              <a:t>с одного конца.</a:t>
            </a:r>
          </a:p>
          <a:p>
            <a:pPr marL="514350" indent="-514350"/>
            <a:r>
              <a:rPr lang="ru-RU" sz="2800" dirty="0" smtClean="0"/>
              <a:t>2. Примните снизу, положив на стол.</a:t>
            </a:r>
          </a:p>
          <a:p>
            <a:pPr marL="514350" indent="-514350"/>
            <a:r>
              <a:rPr lang="ru-RU" sz="2800" dirty="0" smtClean="0"/>
              <a:t>3. Слепите 2 лепёшки из белого пластилина и 2 чуть</a:t>
            </a:r>
          </a:p>
          <a:p>
            <a:pPr marL="514350" indent="-514350"/>
            <a:r>
              <a:rPr lang="ru-RU" sz="2800" dirty="0" smtClean="0"/>
              <a:t>поменьше из </a:t>
            </a:r>
            <a:r>
              <a:rPr lang="ru-RU" sz="2800" dirty="0" err="1" smtClean="0"/>
              <a:t>розового</a:t>
            </a:r>
            <a:r>
              <a:rPr lang="ru-RU" sz="2800" dirty="0" smtClean="0"/>
              <a:t>.</a:t>
            </a:r>
          </a:p>
          <a:p>
            <a:pPr marL="514350" indent="-514350"/>
            <a:r>
              <a:rPr lang="ru-RU" sz="2800" dirty="0" smtClean="0"/>
              <a:t>4. Прилепите на белые лепёшки </a:t>
            </a:r>
            <a:r>
              <a:rPr lang="ru-RU" sz="2800" dirty="0" err="1" smtClean="0"/>
              <a:t>розовые</a:t>
            </a:r>
            <a:r>
              <a:rPr lang="ru-RU" sz="2800" dirty="0" smtClean="0"/>
              <a:t> – это ушки.</a:t>
            </a:r>
          </a:p>
          <a:p>
            <a:pPr marL="514350" indent="-514350"/>
            <a:r>
              <a:rPr lang="ru-RU" sz="2800" dirty="0" smtClean="0"/>
              <a:t>5. Скатайте 3 чёрных шарика – </a:t>
            </a:r>
          </a:p>
          <a:p>
            <a:pPr marL="514350" indent="-514350"/>
            <a:r>
              <a:rPr lang="ru-RU" sz="2800" dirty="0" smtClean="0"/>
              <a:t>глазки и нос.</a:t>
            </a:r>
          </a:p>
          <a:p>
            <a:pPr marL="514350" indent="-514350"/>
            <a:r>
              <a:rPr lang="ru-RU" sz="2800" dirty="0" smtClean="0"/>
              <a:t>6. Из </a:t>
            </a:r>
            <a:r>
              <a:rPr lang="ru-RU" sz="2800" dirty="0" err="1" smtClean="0"/>
              <a:t>розового</a:t>
            </a:r>
            <a:r>
              <a:rPr lang="ru-RU" sz="2800" dirty="0" smtClean="0"/>
              <a:t> пластилина</a:t>
            </a:r>
          </a:p>
          <a:p>
            <a:pPr marL="514350" indent="-514350"/>
            <a:r>
              <a:rPr lang="ru-RU" sz="2800" dirty="0" smtClean="0"/>
              <a:t>скатайте тонкую колбаску – хвост.</a:t>
            </a:r>
          </a:p>
          <a:p>
            <a:pPr marL="514350" indent="-514350"/>
            <a:r>
              <a:rPr lang="ru-RU" sz="2800" dirty="0" smtClean="0"/>
              <a:t>             7. Соедините детали.</a:t>
            </a:r>
          </a:p>
          <a:p>
            <a:pPr marL="514350" indent="-514350"/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35696" y="548680"/>
            <a:ext cx="539121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solidFill>
                  <a:srgbClr val="0070C0"/>
                </a:solidFill>
                <a:latin typeface="Arial Black" pitchFamily="34" charset="0"/>
              </a:rPr>
              <a:t>Задумчивый кот</a:t>
            </a:r>
            <a:endParaRPr lang="ru-RU" sz="4400" dirty="0">
              <a:solidFill>
                <a:srgbClr val="0070C0"/>
              </a:solidFill>
              <a:latin typeface="Arial Black" pitchFamily="34" charset="0"/>
            </a:endParaRPr>
          </a:p>
        </p:txBody>
      </p:sp>
      <p:pic>
        <p:nvPicPr>
          <p:cNvPr id="3" name="Рисунок 2" descr="кот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C"/>
              </a:clrFrom>
              <a:clrTo>
                <a:srgbClr val="FEFEFC">
                  <a:alpha val="0"/>
                </a:srgbClr>
              </a:clrTo>
            </a:clrChange>
            <a:lum bright="-10000" contrast="30000"/>
          </a:blip>
          <a:stretch>
            <a:fillRect/>
          </a:stretch>
        </p:blipFill>
        <p:spPr>
          <a:xfrm>
            <a:off x="5076056" y="3305175"/>
            <a:ext cx="3619500" cy="35528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95536" y="1412776"/>
            <a:ext cx="8093369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/>
            </a:pPr>
            <a:r>
              <a:rPr lang="ru-RU" sz="2800" dirty="0" smtClean="0"/>
              <a:t>Выберите цвет пластилина для туловища.</a:t>
            </a:r>
          </a:p>
          <a:p>
            <a:pPr marL="514350" indent="-514350"/>
            <a:r>
              <a:rPr lang="ru-RU" sz="2800" dirty="0" smtClean="0"/>
              <a:t> Слепите огурец, примните его снизу о поверхность</a:t>
            </a:r>
          </a:p>
          <a:p>
            <a:pPr marL="514350" indent="-514350"/>
            <a:r>
              <a:rPr lang="ru-RU" sz="2800" dirty="0" smtClean="0"/>
              <a:t>стола.</a:t>
            </a:r>
          </a:p>
          <a:p>
            <a:pPr marL="514350" indent="-514350"/>
            <a:r>
              <a:rPr lang="ru-RU" sz="2800" dirty="0" smtClean="0"/>
              <a:t>2. Прикрепите треугольные ушки, белую мордочку,</a:t>
            </a:r>
          </a:p>
          <a:p>
            <a:pPr marL="514350" indent="-514350"/>
            <a:r>
              <a:rPr lang="ru-RU" sz="2800" dirty="0" smtClean="0"/>
              <a:t>чёрные и зелёные шарики-глаза и нос.</a:t>
            </a:r>
          </a:p>
          <a:p>
            <a:pPr marL="514350" indent="-514350"/>
            <a:r>
              <a:rPr lang="ru-RU" sz="2800" dirty="0" smtClean="0"/>
              <a:t>3. Воткните усы из проволоки.</a:t>
            </a:r>
          </a:p>
          <a:p>
            <a:pPr marL="514350" indent="-514350"/>
            <a:r>
              <a:rPr lang="ru-RU" sz="2800" dirty="0" smtClean="0"/>
              <a:t>4. Скатайте 2 шарика-лапки и</a:t>
            </a:r>
          </a:p>
          <a:p>
            <a:pPr marL="514350" indent="-514350"/>
            <a:r>
              <a:rPr lang="ru-RU" sz="2800" dirty="0" smtClean="0"/>
              <a:t>колбаску-хвостик.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35896" y="548680"/>
            <a:ext cx="187423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solidFill>
                  <a:srgbClr val="00B050"/>
                </a:solidFill>
                <a:latin typeface="Arial Black" pitchFamily="34" charset="0"/>
              </a:rPr>
              <a:t>Ёжик</a:t>
            </a:r>
            <a:endParaRPr lang="ru-RU" sz="4400" dirty="0">
              <a:solidFill>
                <a:srgbClr val="00B050"/>
              </a:solidFill>
              <a:latin typeface="Arial Black" pitchFamily="34" charset="0"/>
            </a:endParaRPr>
          </a:p>
        </p:txBody>
      </p:sp>
      <p:pic>
        <p:nvPicPr>
          <p:cNvPr id="3" name="Рисунок 2" descr="Image4.bmp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20072" y="1196752"/>
            <a:ext cx="3456787" cy="247685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39552" y="1484784"/>
            <a:ext cx="8305415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Материалы:</a:t>
            </a:r>
          </a:p>
          <a:p>
            <a:r>
              <a:rPr lang="ru-RU" sz="2800" dirty="0" smtClean="0"/>
              <a:t>чёрный и бежевый пластилин,</a:t>
            </a:r>
          </a:p>
          <a:p>
            <a:r>
              <a:rPr lang="ru-RU" sz="2800" dirty="0" smtClean="0"/>
              <a:t>еловые иголки или вермишель.</a:t>
            </a:r>
          </a:p>
          <a:p>
            <a:endParaRPr lang="ru-RU" sz="2800" dirty="0" smtClean="0"/>
          </a:p>
          <a:p>
            <a:pPr marL="514350" indent="-514350">
              <a:buAutoNum type="arabicPeriod"/>
            </a:pPr>
            <a:r>
              <a:rPr lang="ru-RU" sz="2800" dirty="0" smtClean="0"/>
              <a:t>Ёжика слепите так же как </a:t>
            </a:r>
          </a:p>
          <a:p>
            <a:pPr marL="514350" indent="-514350"/>
            <a:r>
              <a:rPr lang="ru-RU" sz="2800" dirty="0" smtClean="0"/>
              <a:t>мышку, но из бежевого или</a:t>
            </a:r>
          </a:p>
          <a:p>
            <a:pPr marL="514350" indent="-514350"/>
            <a:r>
              <a:rPr lang="ru-RU" sz="2800" dirty="0" smtClean="0"/>
              <a:t>чёрного пластилина, ушки ёжика слепите поменьше.</a:t>
            </a:r>
          </a:p>
          <a:p>
            <a:pPr marL="514350" indent="-514350"/>
            <a:r>
              <a:rPr lang="ru-RU" sz="2800" dirty="0" smtClean="0"/>
              <a:t>2. Иголки воткните под углом. Можно использовать</a:t>
            </a:r>
          </a:p>
          <a:p>
            <a:pPr marL="514350" indent="-514350"/>
            <a:r>
              <a:rPr lang="ru-RU" sz="2800" dirty="0" smtClean="0"/>
              <a:t>еловые иголки, спички, вермишель и даже гречку.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1196752"/>
            <a:ext cx="8464177" cy="5693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Материалы:</a:t>
            </a:r>
          </a:p>
          <a:p>
            <a:r>
              <a:rPr lang="ru-RU" sz="2800" dirty="0" smtClean="0"/>
              <a:t>синий, белый, чёрный пластилин;</a:t>
            </a:r>
          </a:p>
          <a:p>
            <a:r>
              <a:rPr lang="ru-RU" sz="2800" dirty="0" smtClean="0"/>
              <a:t>коробочка от йогурта.</a:t>
            </a:r>
          </a:p>
          <a:p>
            <a:pPr marL="514350" indent="-514350"/>
            <a:r>
              <a:rPr lang="ru-RU" sz="2800" dirty="0" smtClean="0"/>
              <a:t>1. Слепите из синего пластилина огурец, вытяните его</a:t>
            </a:r>
          </a:p>
          <a:p>
            <a:pPr marL="514350" indent="-514350"/>
            <a:r>
              <a:rPr lang="ru-RU" sz="2800" dirty="0" smtClean="0"/>
              <a:t>с одного конца и чуть загните.</a:t>
            </a:r>
          </a:p>
          <a:p>
            <a:pPr marL="514350" indent="-514350"/>
            <a:r>
              <a:rPr lang="ru-RU" sz="2800" dirty="0" smtClean="0"/>
              <a:t>2. Мордочку моржа слепите так же,</a:t>
            </a:r>
          </a:p>
          <a:p>
            <a:pPr marL="514350" indent="-514350"/>
            <a:r>
              <a:rPr lang="ru-RU" sz="2800" dirty="0" smtClean="0"/>
              <a:t>как у кошки (но без ушек).</a:t>
            </a:r>
          </a:p>
          <a:p>
            <a:pPr marL="514350" indent="-514350"/>
            <a:r>
              <a:rPr lang="ru-RU" sz="2800" dirty="0" smtClean="0"/>
              <a:t>3. Слепите плоские ласты и</a:t>
            </a:r>
          </a:p>
          <a:p>
            <a:pPr marL="514350" indent="-514350"/>
            <a:r>
              <a:rPr lang="ru-RU" sz="2800" dirty="0" smtClean="0"/>
              <a:t>прикрепите их к телу моржа.</a:t>
            </a:r>
          </a:p>
          <a:p>
            <a:pPr marL="514350" indent="-514350"/>
            <a:r>
              <a:rPr lang="ru-RU" sz="2800" dirty="0" smtClean="0"/>
              <a:t>4. Посадите моржа на тумбу,</a:t>
            </a:r>
          </a:p>
          <a:p>
            <a:pPr marL="514350" indent="-514350"/>
            <a:r>
              <a:rPr lang="ru-RU" sz="2800" dirty="0" smtClean="0"/>
              <a:t>        сделанную из коробочки</a:t>
            </a:r>
          </a:p>
          <a:p>
            <a:pPr marL="514350" indent="-514350"/>
            <a:r>
              <a:rPr lang="ru-RU" sz="2800" dirty="0" smtClean="0"/>
              <a:t>          от йогурта.</a:t>
            </a:r>
          </a:p>
          <a:p>
            <a:pPr marL="514350" indent="-514350"/>
            <a:endParaRPr lang="ru-RU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3563888" y="476672"/>
            <a:ext cx="19912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solidFill>
                  <a:srgbClr val="0070C0"/>
                </a:solidFill>
                <a:latin typeface="Arial Black" pitchFamily="34" charset="0"/>
              </a:rPr>
              <a:t>Морж</a:t>
            </a:r>
            <a:endParaRPr lang="ru-RU" sz="4400" dirty="0">
              <a:solidFill>
                <a:srgbClr val="0070C0"/>
              </a:solidFill>
              <a:latin typeface="Arial Black" pitchFamily="34" charset="0"/>
            </a:endParaRPr>
          </a:p>
        </p:txBody>
      </p:sp>
      <p:pic>
        <p:nvPicPr>
          <p:cNvPr id="4" name="Рисунок 3" descr="Image5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B"/>
              </a:clrFrom>
              <a:clrTo>
                <a:srgbClr val="FFFFFB">
                  <a:alpha val="0"/>
                </a:srgbClr>
              </a:clrTo>
            </a:clrChange>
            <a:lum bright="-10000" contrast="20000"/>
          </a:blip>
          <a:stretch>
            <a:fillRect/>
          </a:stretch>
        </p:blipFill>
        <p:spPr>
          <a:xfrm>
            <a:off x="5004048" y="3717032"/>
            <a:ext cx="3528392" cy="27895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цветы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lum bright="-10000" contrast="20000"/>
          </a:blip>
          <a:stretch>
            <a:fillRect/>
          </a:stretch>
        </p:blipFill>
        <p:spPr>
          <a:xfrm>
            <a:off x="5724128" y="4077072"/>
            <a:ext cx="3225155" cy="25568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491880" y="548680"/>
            <a:ext cx="219483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solidFill>
                  <a:srgbClr val="FF0066"/>
                </a:solidFill>
                <a:latin typeface="Arial Black" pitchFamily="34" charset="0"/>
              </a:rPr>
              <a:t>Цветы</a:t>
            </a:r>
            <a:endParaRPr lang="ru-RU" sz="4400" dirty="0">
              <a:solidFill>
                <a:srgbClr val="FF0066"/>
              </a:solidFill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1268760"/>
            <a:ext cx="8216032" cy="5693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Материалы: разноцветный пластилин, спички,</a:t>
            </a:r>
          </a:p>
          <a:p>
            <a:r>
              <a:rPr lang="ru-RU" sz="2800" dirty="0" smtClean="0"/>
              <a:t>картон.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Слепите разноцветные шарики и нанижите их на</a:t>
            </a:r>
          </a:p>
          <a:p>
            <a:pPr marL="514350" indent="-514350"/>
            <a:r>
              <a:rPr lang="ru-RU" sz="2800" dirty="0" smtClean="0"/>
              <a:t>спички.</a:t>
            </a:r>
          </a:p>
          <a:p>
            <a:pPr marL="514350" indent="-514350"/>
            <a:r>
              <a:rPr lang="ru-RU" sz="2800" dirty="0" smtClean="0"/>
              <a:t>2. Скатайте разноцветные шарики помельче и </a:t>
            </a:r>
          </a:p>
          <a:p>
            <a:pPr marL="514350" indent="-514350"/>
            <a:r>
              <a:rPr lang="ru-RU" sz="2800" dirty="0" smtClean="0"/>
              <a:t>прилепите их по кругу на шарики на </a:t>
            </a:r>
          </a:p>
          <a:p>
            <a:pPr marL="514350" indent="-514350"/>
            <a:r>
              <a:rPr lang="ru-RU" sz="2800" dirty="0" smtClean="0"/>
              <a:t>спичках.</a:t>
            </a:r>
          </a:p>
          <a:p>
            <a:pPr marL="514350" indent="-514350"/>
            <a:r>
              <a:rPr lang="ru-RU" sz="2800" dirty="0" smtClean="0"/>
              <a:t>3. Кусочек  картона обмажьте </a:t>
            </a:r>
          </a:p>
          <a:p>
            <a:pPr marL="514350" indent="-514350"/>
            <a:r>
              <a:rPr lang="ru-RU" sz="2800" dirty="0" smtClean="0"/>
              <a:t>зелёным пластилином и, скатав</a:t>
            </a:r>
          </a:p>
          <a:p>
            <a:pPr marL="514350" indent="-514350"/>
            <a:r>
              <a:rPr lang="ru-RU" sz="2800" dirty="0" smtClean="0"/>
              <a:t>          шарики зелёного цвета,</a:t>
            </a:r>
          </a:p>
          <a:p>
            <a:pPr marL="514350" indent="-514350"/>
            <a:r>
              <a:rPr lang="ru-RU" sz="2800" dirty="0" smtClean="0"/>
              <a:t>          прилепите их на лужайку.</a:t>
            </a:r>
          </a:p>
          <a:p>
            <a:pPr marL="514350" indent="-514350"/>
            <a:r>
              <a:rPr lang="ru-RU" sz="2800" dirty="0" smtClean="0"/>
              <a:t>          Воткните  в них цветы.</a:t>
            </a: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908720"/>
            <a:ext cx="780175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Используемые ресурсы:</a:t>
            </a:r>
          </a:p>
          <a:p>
            <a:r>
              <a:rPr lang="ru-RU" u="sng" dirty="0" smtClean="0">
                <a:hlinkClick r:id="rId2"/>
              </a:rPr>
              <a:t>http://kinderinfo.ru/wp-content/uploads/plasticine-man-2.jpg</a:t>
            </a:r>
            <a:r>
              <a:rPr lang="ru-RU" dirty="0" smtClean="0"/>
              <a:t> - пластилиновый </a:t>
            </a:r>
          </a:p>
          <a:p>
            <a:r>
              <a:rPr lang="ru-RU" dirty="0" smtClean="0"/>
              <a:t>человечек для фона</a:t>
            </a:r>
          </a:p>
          <a:p>
            <a:r>
              <a:rPr lang="ru-RU" dirty="0" smtClean="0"/>
              <a:t>Румянцева Е. А. Простые поделки из пластилина</a:t>
            </a:r>
            <a:r>
              <a:rPr lang="en-US" dirty="0" smtClean="0"/>
              <a:t>/</a:t>
            </a:r>
            <a:r>
              <a:rPr lang="ru-RU" dirty="0" smtClean="0"/>
              <a:t>Екатерина Румянцева. – М.:</a:t>
            </a:r>
          </a:p>
          <a:p>
            <a:r>
              <a:rPr lang="ru-RU" dirty="0" smtClean="0"/>
              <a:t>Айрис-пресс, 2011.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Презентация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Презентация1</Template>
  <TotalTime>73</TotalTime>
  <Words>425</Words>
  <Application>Microsoft Office PowerPoint</Application>
  <PresentationFormat>Экран (4:3)</PresentationFormat>
  <Paragraphs>74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Презентация1</vt:lpstr>
      <vt:lpstr>Простые поделки из пластилина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Простые поделки из пластилина</dc:title>
  <dc:creator>oxana</dc:creator>
  <cp:lastModifiedBy>oxana</cp:lastModifiedBy>
  <cp:revision>9</cp:revision>
  <dcterms:created xsi:type="dcterms:W3CDTF">2012-01-11T15:36:36Z</dcterms:created>
  <dcterms:modified xsi:type="dcterms:W3CDTF">2012-02-26T13:49:48Z</dcterms:modified>
</cp:coreProperties>
</file>